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handoutMasterIdLst>
    <p:handoutMasterId r:id="rId3"/>
  </p:handoutMasterIdLst>
  <p:sldIdLst>
    <p:sldId id="256" r:id="rId2"/>
  </p:sldIdLst>
  <p:sldSz cx="27432000" cy="36576000"/>
  <p:notesSz cx="9271000" cy="7010400"/>
  <p:embeddedFontLst>
    <p:embeddedFont>
      <p:font typeface="Nunito" pitchFamily="2" charset="77"/>
      <p:regular r:id="rId4"/>
      <p:bold r:id="rId5"/>
      <p:italic r:id="rId6"/>
      <p:boldItalic r:id="rId7"/>
    </p:embeddedFont>
  </p:embeddedFontLst>
  <p:custDataLst>
    <p:tags r:id="rId8"/>
  </p:custDataLst>
  <p:defaultTextStyle>
    <a:defPPr>
      <a:defRPr lang="en-US"/>
    </a:defPPr>
    <a:lvl1pPr marL="0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1pPr>
    <a:lvl2pPr marL="1828689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2pPr>
    <a:lvl3pPr marL="3657377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3pPr>
    <a:lvl4pPr marL="5486066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4pPr>
    <a:lvl5pPr marL="7314755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5pPr>
    <a:lvl6pPr marL="9143443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6pPr>
    <a:lvl7pPr marL="10972132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7pPr>
    <a:lvl8pPr marL="12800820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8pPr>
    <a:lvl9pPr marL="14629510" algn="l" defTabSz="3657377" rtl="0" eaLnBrk="1" latinLnBrk="0" hangingPunct="1">
      <a:defRPr sz="72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0" userDrawn="1">
          <p15:clr>
            <a:srgbClr val="A4A3A4"/>
          </p15:clr>
        </p15:guide>
        <p15:guide id="2" pos="86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85"/>
  </p:normalViewPr>
  <p:slideViewPr>
    <p:cSldViewPr>
      <p:cViewPr>
        <p:scale>
          <a:sx n="50" d="100"/>
          <a:sy n="50" d="100"/>
        </p:scale>
        <p:origin x="144" y="144"/>
      </p:cViewPr>
      <p:guideLst>
        <p:guide orient="horz" pos="11520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handoutMaster" Target="handoutMasters/handout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17433" cy="350520"/>
          </a:xfrm>
          <a:prstGeom prst="rect">
            <a:avLst/>
          </a:prstGeom>
        </p:spPr>
        <p:txBody>
          <a:bodyPr vert="horz" lIns="93031" tIns="46516" rIns="93031" bIns="46516" rtlCol="0"/>
          <a:lstStyle>
            <a:defPPr>
              <a:defRPr kern="1200"/>
            </a:defPPr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1421" y="0"/>
            <a:ext cx="4017433" cy="350520"/>
          </a:xfrm>
          <a:prstGeom prst="rect">
            <a:avLst/>
          </a:prstGeom>
        </p:spPr>
        <p:txBody>
          <a:bodyPr vert="horz" lIns="93031" tIns="46516" rIns="93031" bIns="46516" rtlCol="0"/>
          <a:lstStyle>
            <a:defPPr>
              <a:defRPr kern="1200"/>
            </a:defPPr>
            <a:lvl1pPr algn="r">
              <a:defRPr sz="1200"/>
            </a:lvl1pPr>
          </a:lstStyle>
          <a:p>
            <a:fld id="{9281E4DE-EB0E-4FB2-BE29-FC865D9A50F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17433" cy="350520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defPPr>
              <a:defRPr kern="1200"/>
            </a:defPPr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1421" y="6658664"/>
            <a:ext cx="4017433" cy="350520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defPPr>
              <a:defRPr kern="1200"/>
            </a:defPPr>
            <a:lvl1pPr algn="r">
              <a:defRPr sz="1200"/>
            </a:lvl1pPr>
          </a:lstStyle>
          <a:p>
            <a:fld id="{DE247C12-2C6F-4F8F-A764-8CB2FE9A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912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2008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</a:lstStyle>
          <a:p>
            <a:fld id="{F8E1F909-3568-40F5-8205-05484158C88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612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599428" y="4690538"/>
            <a:ext cx="22217065" cy="99864333"/>
          </a:xfrm>
        </p:spPr>
        <p:txBody>
          <a:bodyPr vert="eaVert"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38718" y="4690538"/>
            <a:ext cx="66203509" cy="99864333"/>
          </a:xfrm>
        </p:spPr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</a:lstStyle>
          <a:p>
            <a:fld id="{F8E1F909-3568-40F5-8205-05484158C88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9537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</a:lstStyle>
          <a:p>
            <a:fld id="{F8E1F909-3568-40F5-8205-05484158C88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300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40" y="23503470"/>
            <a:ext cx="23317202" cy="7264400"/>
          </a:xfrm>
        </p:spPr>
        <p:txBody>
          <a:bodyPr anchor="t"/>
          <a:lstStyle>
            <a:defPPr>
              <a:defRPr kern="1200"/>
            </a:defPPr>
            <a:lvl1pPr algn="l">
              <a:defRPr sz="12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40" y="15502475"/>
            <a:ext cx="23317202" cy="8000997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6062">
                <a:solidFill>
                  <a:schemeClr val="tx1">
                    <a:tint val="75000"/>
                  </a:schemeClr>
                </a:solidFill>
              </a:defRPr>
            </a:lvl1pPr>
            <a:lvl2pPr marL="1371517" indent="0">
              <a:buNone/>
              <a:defRPr sz="5437">
                <a:solidFill>
                  <a:schemeClr val="tx1">
                    <a:tint val="75000"/>
                  </a:schemeClr>
                </a:solidFill>
              </a:defRPr>
            </a:lvl2pPr>
            <a:lvl3pPr marL="2743033" indent="0">
              <a:buNone/>
              <a:defRPr sz="4812">
                <a:solidFill>
                  <a:schemeClr val="tx1">
                    <a:tint val="75000"/>
                  </a:schemeClr>
                </a:solidFill>
              </a:defRPr>
            </a:lvl3pPr>
            <a:lvl4pPr marL="4114550" indent="0">
              <a:buNone/>
              <a:defRPr sz="4187">
                <a:solidFill>
                  <a:schemeClr val="tx1">
                    <a:tint val="75000"/>
                  </a:schemeClr>
                </a:solidFill>
              </a:defRPr>
            </a:lvl4pPr>
            <a:lvl5pPr marL="5486066" indent="0">
              <a:buNone/>
              <a:defRPr sz="4187">
                <a:solidFill>
                  <a:schemeClr val="tx1">
                    <a:tint val="75000"/>
                  </a:schemeClr>
                </a:solidFill>
              </a:defRPr>
            </a:lvl5pPr>
            <a:lvl6pPr marL="6857582" indent="0">
              <a:buNone/>
              <a:defRPr sz="4187">
                <a:solidFill>
                  <a:schemeClr val="tx1">
                    <a:tint val="75000"/>
                  </a:schemeClr>
                </a:solidFill>
              </a:defRPr>
            </a:lvl6pPr>
            <a:lvl7pPr marL="8229099" indent="0">
              <a:buNone/>
              <a:defRPr sz="4187">
                <a:solidFill>
                  <a:schemeClr val="tx1">
                    <a:tint val="75000"/>
                  </a:schemeClr>
                </a:solidFill>
              </a:defRPr>
            </a:lvl7pPr>
            <a:lvl8pPr marL="9600615" indent="0">
              <a:buNone/>
              <a:defRPr sz="4187">
                <a:solidFill>
                  <a:schemeClr val="tx1">
                    <a:tint val="75000"/>
                  </a:schemeClr>
                </a:solidFill>
              </a:defRPr>
            </a:lvl8pPr>
            <a:lvl9pPr marL="10972133" indent="0">
              <a:buNone/>
              <a:defRPr sz="41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</a:lstStyle>
          <a:p>
            <a:fld id="{F8E1F909-3568-40F5-8205-05484158C88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6835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38715" y="27313473"/>
            <a:ext cx="44210288" cy="77241404"/>
          </a:xfrm>
        </p:spPr>
        <p:txBody>
          <a:bodyPr/>
          <a:lstStyle>
            <a:defPPr>
              <a:defRPr kern="1200"/>
            </a:defPPr>
            <a:lvl1pPr>
              <a:defRPr sz="8375"/>
            </a:lvl1pPr>
            <a:lvl2pPr>
              <a:defRPr sz="7187"/>
            </a:lvl2pPr>
            <a:lvl3pPr>
              <a:defRPr sz="6062"/>
            </a:lvl3pPr>
            <a:lvl4pPr>
              <a:defRPr sz="5437"/>
            </a:lvl4pPr>
            <a:lvl5pPr>
              <a:defRPr sz="5437"/>
            </a:lvl5pPr>
            <a:lvl6pPr>
              <a:defRPr sz="5437"/>
            </a:lvl6pPr>
            <a:lvl7pPr>
              <a:defRPr sz="5437"/>
            </a:lvl7pPr>
            <a:lvl8pPr>
              <a:defRPr sz="5437"/>
            </a:lvl8pPr>
            <a:lvl9pPr>
              <a:defRPr sz="54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06202" y="27313473"/>
            <a:ext cx="44210288" cy="77241404"/>
          </a:xfrm>
        </p:spPr>
        <p:txBody>
          <a:bodyPr/>
          <a:lstStyle>
            <a:defPPr>
              <a:defRPr kern="1200"/>
            </a:defPPr>
            <a:lvl1pPr>
              <a:defRPr sz="8375"/>
            </a:lvl1pPr>
            <a:lvl2pPr>
              <a:defRPr sz="7187"/>
            </a:lvl2pPr>
            <a:lvl3pPr>
              <a:defRPr sz="6062"/>
            </a:lvl3pPr>
            <a:lvl4pPr>
              <a:defRPr sz="5437"/>
            </a:lvl4pPr>
            <a:lvl5pPr>
              <a:defRPr sz="5437"/>
            </a:lvl5pPr>
            <a:lvl6pPr>
              <a:defRPr sz="5437"/>
            </a:lvl6pPr>
            <a:lvl7pPr>
              <a:defRPr sz="5437"/>
            </a:lvl7pPr>
            <a:lvl8pPr>
              <a:defRPr sz="5437"/>
            </a:lvl8pPr>
            <a:lvl9pPr>
              <a:defRPr sz="543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</a:lstStyle>
          <a:p>
            <a:fld id="{F8E1F909-3568-40F5-8205-05484158C88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4514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1" y="1464737"/>
            <a:ext cx="24688798" cy="6096000"/>
          </a:xfrm>
        </p:spPr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2" y="8187273"/>
            <a:ext cx="12120564" cy="341206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7187" b="1"/>
            </a:lvl1pPr>
            <a:lvl2pPr marL="1371517" indent="0">
              <a:buNone/>
              <a:defRPr sz="6062" b="1"/>
            </a:lvl2pPr>
            <a:lvl3pPr marL="2743033" indent="0">
              <a:buNone/>
              <a:defRPr sz="5437" b="1"/>
            </a:lvl3pPr>
            <a:lvl4pPr marL="4114550" indent="0">
              <a:buNone/>
              <a:defRPr sz="4812" b="1"/>
            </a:lvl4pPr>
            <a:lvl5pPr marL="5486066" indent="0">
              <a:buNone/>
              <a:defRPr sz="4812" b="1"/>
            </a:lvl5pPr>
            <a:lvl6pPr marL="6857582" indent="0">
              <a:buNone/>
              <a:defRPr sz="4812" b="1"/>
            </a:lvl6pPr>
            <a:lvl7pPr marL="8229099" indent="0">
              <a:buNone/>
              <a:defRPr sz="4812" b="1"/>
            </a:lvl7pPr>
            <a:lvl8pPr marL="9600615" indent="0">
              <a:buNone/>
              <a:defRPr sz="4812" b="1"/>
            </a:lvl8pPr>
            <a:lvl9pPr marL="10972133" indent="0">
              <a:buNone/>
              <a:defRPr sz="48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2" y="11599336"/>
            <a:ext cx="12120564" cy="21073537"/>
          </a:xfrm>
        </p:spPr>
        <p:txBody>
          <a:bodyPr/>
          <a:lstStyle>
            <a:defPPr>
              <a:defRPr kern="1200"/>
            </a:defPPr>
            <a:lvl1pPr>
              <a:defRPr sz="7187"/>
            </a:lvl1pPr>
            <a:lvl2pPr>
              <a:defRPr sz="6062"/>
            </a:lvl2pPr>
            <a:lvl3pPr>
              <a:defRPr sz="5437"/>
            </a:lvl3pPr>
            <a:lvl4pPr>
              <a:defRPr sz="4812"/>
            </a:lvl4pPr>
            <a:lvl5pPr>
              <a:defRPr sz="4812"/>
            </a:lvl5pPr>
            <a:lvl6pPr>
              <a:defRPr sz="4812"/>
            </a:lvl6pPr>
            <a:lvl7pPr>
              <a:defRPr sz="4812"/>
            </a:lvl7pPr>
            <a:lvl8pPr>
              <a:defRPr sz="4812"/>
            </a:lvl8pPr>
            <a:lvl9pPr>
              <a:defRPr sz="48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7" y="8187273"/>
            <a:ext cx="12125324" cy="341206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7187" b="1"/>
            </a:lvl1pPr>
            <a:lvl2pPr marL="1371517" indent="0">
              <a:buNone/>
              <a:defRPr sz="6062" b="1"/>
            </a:lvl2pPr>
            <a:lvl3pPr marL="2743033" indent="0">
              <a:buNone/>
              <a:defRPr sz="5437" b="1"/>
            </a:lvl3pPr>
            <a:lvl4pPr marL="4114550" indent="0">
              <a:buNone/>
              <a:defRPr sz="4812" b="1"/>
            </a:lvl4pPr>
            <a:lvl5pPr marL="5486066" indent="0">
              <a:buNone/>
              <a:defRPr sz="4812" b="1"/>
            </a:lvl5pPr>
            <a:lvl6pPr marL="6857582" indent="0">
              <a:buNone/>
              <a:defRPr sz="4812" b="1"/>
            </a:lvl6pPr>
            <a:lvl7pPr marL="8229099" indent="0">
              <a:buNone/>
              <a:defRPr sz="4812" b="1"/>
            </a:lvl7pPr>
            <a:lvl8pPr marL="9600615" indent="0">
              <a:buNone/>
              <a:defRPr sz="4812" b="1"/>
            </a:lvl8pPr>
            <a:lvl9pPr marL="10972133" indent="0">
              <a:buNone/>
              <a:defRPr sz="48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7" y="11599336"/>
            <a:ext cx="12125324" cy="21073537"/>
          </a:xfrm>
        </p:spPr>
        <p:txBody>
          <a:bodyPr/>
          <a:lstStyle>
            <a:defPPr>
              <a:defRPr kern="1200"/>
            </a:defPPr>
            <a:lvl1pPr>
              <a:defRPr sz="7187"/>
            </a:lvl1pPr>
            <a:lvl2pPr>
              <a:defRPr sz="6062"/>
            </a:lvl2pPr>
            <a:lvl3pPr>
              <a:defRPr sz="5437"/>
            </a:lvl3pPr>
            <a:lvl4pPr>
              <a:defRPr sz="4812"/>
            </a:lvl4pPr>
            <a:lvl5pPr>
              <a:defRPr sz="4812"/>
            </a:lvl5pPr>
            <a:lvl6pPr>
              <a:defRPr sz="4812"/>
            </a:lvl6pPr>
            <a:lvl7pPr>
              <a:defRPr sz="4812"/>
            </a:lvl7pPr>
            <a:lvl8pPr>
              <a:defRPr sz="4812"/>
            </a:lvl8pPr>
            <a:lvl9pPr>
              <a:defRPr sz="48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</a:lstStyle>
          <a:p>
            <a:fld id="{F8E1F909-3568-40F5-8205-05484158C88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1948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</a:lstStyle>
          <a:p>
            <a:fld id="{F8E1F909-3568-40F5-8205-05484158C88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23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</a:lstStyle>
          <a:p>
            <a:fld id="{F8E1F909-3568-40F5-8205-05484158C88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1492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4" y="1456267"/>
            <a:ext cx="9024939" cy="6197600"/>
          </a:xfrm>
        </p:spPr>
        <p:txBody>
          <a:bodyPr anchor="b"/>
          <a:lstStyle>
            <a:defPPr>
              <a:defRPr kern="1200"/>
            </a:defPPr>
            <a:lvl1pPr algn="l">
              <a:defRPr sz="606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49" y="1456270"/>
            <a:ext cx="15335250" cy="31216603"/>
          </a:xfrm>
        </p:spPr>
        <p:txBody>
          <a:bodyPr/>
          <a:lstStyle>
            <a:defPPr>
              <a:defRPr kern="1200"/>
            </a:defPPr>
            <a:lvl1pPr>
              <a:defRPr sz="9625"/>
            </a:lvl1pPr>
            <a:lvl2pPr>
              <a:defRPr sz="8375"/>
            </a:lvl2pPr>
            <a:lvl3pPr>
              <a:defRPr sz="7187"/>
            </a:lvl3pPr>
            <a:lvl4pPr>
              <a:defRPr sz="6062"/>
            </a:lvl4pPr>
            <a:lvl5pPr>
              <a:defRPr sz="6062"/>
            </a:lvl5pPr>
            <a:lvl6pPr>
              <a:defRPr sz="6062"/>
            </a:lvl6pPr>
            <a:lvl7pPr>
              <a:defRPr sz="6062"/>
            </a:lvl7pPr>
            <a:lvl8pPr>
              <a:defRPr sz="6062"/>
            </a:lvl8pPr>
            <a:lvl9pPr>
              <a:defRPr sz="60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4" y="7653871"/>
            <a:ext cx="9024939" cy="25019003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4187"/>
            </a:lvl1pPr>
            <a:lvl2pPr marL="1371517" indent="0">
              <a:buNone/>
              <a:defRPr sz="3562"/>
            </a:lvl2pPr>
            <a:lvl3pPr marL="2743033" indent="0">
              <a:buNone/>
              <a:defRPr sz="3000"/>
            </a:lvl3pPr>
            <a:lvl4pPr marL="4114550" indent="0">
              <a:buNone/>
              <a:defRPr sz="2687"/>
            </a:lvl4pPr>
            <a:lvl5pPr marL="5486066" indent="0">
              <a:buNone/>
              <a:defRPr sz="2687"/>
            </a:lvl5pPr>
            <a:lvl6pPr marL="6857582" indent="0">
              <a:buNone/>
              <a:defRPr sz="2687"/>
            </a:lvl6pPr>
            <a:lvl7pPr marL="8229099" indent="0">
              <a:buNone/>
              <a:defRPr sz="2687"/>
            </a:lvl7pPr>
            <a:lvl8pPr marL="9600615" indent="0">
              <a:buNone/>
              <a:defRPr sz="2687"/>
            </a:lvl8pPr>
            <a:lvl9pPr marL="10972133" indent="0">
              <a:buNone/>
              <a:defRPr sz="26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</a:lstStyle>
          <a:p>
            <a:fld id="{F8E1F909-3568-40F5-8205-05484158C88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1056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5" y="25603202"/>
            <a:ext cx="16459201" cy="3022603"/>
          </a:xfrm>
        </p:spPr>
        <p:txBody>
          <a:bodyPr anchor="b"/>
          <a:lstStyle>
            <a:defPPr>
              <a:defRPr kern="1200"/>
            </a:defPPr>
            <a:lvl1pPr algn="l">
              <a:defRPr sz="606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5" y="3268134"/>
            <a:ext cx="16459201" cy="21945598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9625"/>
            </a:lvl1pPr>
            <a:lvl2pPr marL="1371517" indent="0">
              <a:buNone/>
              <a:defRPr sz="8375"/>
            </a:lvl2pPr>
            <a:lvl3pPr marL="2743033" indent="0">
              <a:buNone/>
              <a:defRPr sz="7187"/>
            </a:lvl3pPr>
            <a:lvl4pPr marL="4114550" indent="0">
              <a:buNone/>
              <a:defRPr sz="6062"/>
            </a:lvl4pPr>
            <a:lvl5pPr marL="5486066" indent="0">
              <a:buNone/>
              <a:defRPr sz="6062"/>
            </a:lvl5pPr>
            <a:lvl6pPr marL="6857582" indent="0">
              <a:buNone/>
              <a:defRPr sz="6062"/>
            </a:lvl6pPr>
            <a:lvl7pPr marL="8229099" indent="0">
              <a:buNone/>
              <a:defRPr sz="6062"/>
            </a:lvl7pPr>
            <a:lvl8pPr marL="9600615" indent="0">
              <a:buNone/>
              <a:defRPr sz="6062"/>
            </a:lvl8pPr>
            <a:lvl9pPr marL="10972133" indent="0">
              <a:buNone/>
              <a:defRPr sz="6062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5" y="28625806"/>
            <a:ext cx="16459201" cy="4292597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4187"/>
            </a:lvl1pPr>
            <a:lvl2pPr marL="1371517" indent="0">
              <a:buNone/>
              <a:defRPr sz="3562"/>
            </a:lvl2pPr>
            <a:lvl3pPr marL="2743033" indent="0">
              <a:buNone/>
              <a:defRPr sz="3000"/>
            </a:lvl3pPr>
            <a:lvl4pPr marL="4114550" indent="0">
              <a:buNone/>
              <a:defRPr sz="2687"/>
            </a:lvl4pPr>
            <a:lvl5pPr marL="5486066" indent="0">
              <a:buNone/>
              <a:defRPr sz="2687"/>
            </a:lvl5pPr>
            <a:lvl6pPr marL="6857582" indent="0">
              <a:buNone/>
              <a:defRPr sz="2687"/>
            </a:lvl6pPr>
            <a:lvl7pPr marL="8229099" indent="0">
              <a:buNone/>
              <a:defRPr sz="2687"/>
            </a:lvl7pPr>
            <a:lvl8pPr marL="9600615" indent="0">
              <a:buNone/>
              <a:defRPr sz="2687"/>
            </a:lvl8pPr>
            <a:lvl9pPr marL="10972133" indent="0">
              <a:buNone/>
              <a:defRPr sz="26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</a:lstStyle>
          <a:p>
            <a:fld id="{F8E1F909-3568-40F5-8205-05484158C88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957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1" y="1464737"/>
            <a:ext cx="24688798" cy="6096000"/>
          </a:xfrm>
          <a:prstGeom prst="rect">
            <a:avLst/>
          </a:prstGeom>
        </p:spPr>
        <p:txBody>
          <a:bodyPr vert="horz" lIns="438903" tIns="219451" rIns="438903" bIns="219451" rtlCol="0" anchor="ctr">
            <a:normAutofit/>
          </a:bodyPr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8534405"/>
            <a:ext cx="24688798" cy="24138470"/>
          </a:xfrm>
          <a:prstGeom prst="rect">
            <a:avLst/>
          </a:prstGeom>
        </p:spPr>
        <p:txBody>
          <a:bodyPr vert="horz" lIns="438903" tIns="219451" rIns="438903" bIns="219451" rtlCol="0">
            <a:normAutofit/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33900535"/>
            <a:ext cx="6400800" cy="1947333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defPPr>
              <a:defRPr kern="1200"/>
            </a:defPPr>
            <a:lvl1pPr algn="l">
              <a:defRPr sz="35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1F909-3568-40F5-8205-05484158C88C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601" y="33900535"/>
            <a:ext cx="8686800" cy="1947333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defPPr>
              <a:defRPr kern="1200"/>
            </a:defPPr>
            <a:lvl1pPr algn="ctr">
              <a:defRPr sz="35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659601" y="33900535"/>
            <a:ext cx="6400800" cy="1947333"/>
          </a:xfrm>
          <a:prstGeom prst="rect">
            <a:avLst/>
          </a:prstGeom>
        </p:spPr>
        <p:txBody>
          <a:bodyPr vert="horz" lIns="438903" tIns="219451" rIns="438903" bIns="219451" rtlCol="0" anchor="ctr"/>
          <a:lstStyle>
            <a:defPPr>
              <a:defRPr kern="1200"/>
            </a:defPPr>
            <a:lvl1pPr algn="r">
              <a:defRPr sz="35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0D005-FB29-4DA1-AF6A-7002CDC49E3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New picture"/>
          <p:cNvPicPr/>
          <p:nvPr/>
        </p:nvPicPr>
        <p:blipFill>
          <a:blip r:embed="rId13"/>
          <a:stretch>
            <a:fillRect/>
          </a:stretch>
        </p:blipFill>
        <p:spPr>
          <a:xfrm rot="16200000">
            <a:off x="-9228667" y="18288000"/>
            <a:ext cx="11895667" cy="3280833"/>
          </a:xfrm>
          <a:prstGeom prst="rect">
            <a:avLst/>
          </a:prstGeom>
        </p:spPr>
      </p:pic>
      <p:pic>
        <p:nvPicPr>
          <p:cNvPr id="8" name="New picture"/>
          <p:cNvPicPr/>
          <p:nvPr/>
        </p:nvPicPr>
        <p:blipFill>
          <a:blip r:embed="rId13"/>
          <a:stretch>
            <a:fillRect/>
          </a:stretch>
        </p:blipFill>
        <p:spPr>
          <a:xfrm rot="5400000">
            <a:off x="24765000" y="18288000"/>
            <a:ext cx="11895667" cy="3280833"/>
          </a:xfrm>
          <a:prstGeom prst="rect">
            <a:avLst/>
          </a:prstGeom>
        </p:spPr>
      </p:pic>
      <p:pic>
        <p:nvPicPr>
          <p:cNvPr id="9" name="New picture"/>
          <p:cNvPicPr/>
          <p:nvPr/>
        </p:nvPicPr>
        <p:blipFill>
          <a:blip r:embed="rId14"/>
          <a:stretch>
            <a:fillRect/>
          </a:stretch>
        </p:blipFill>
        <p:spPr>
          <a:xfrm>
            <a:off x="1217084" y="36999333"/>
            <a:ext cx="24997833" cy="1206500"/>
          </a:xfrm>
          <a:prstGeom prst="rect">
            <a:avLst/>
          </a:prstGeom>
        </p:spPr>
      </p:pic>
      <p:sp>
        <p:nvSpPr>
          <p:cNvPr id="10" name="New shape"/>
          <p:cNvSpPr/>
          <p:nvPr/>
        </p:nvSpPr>
        <p:spPr>
          <a:xfrm>
            <a:off x="1217083" y="37475584"/>
            <a:ext cx="13716000" cy="1058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3800">
                <a:solidFill>
                  <a:srgbClr val="808080"/>
                </a:solidFill>
              </a:rPr>
              <a:t>Template ID: deliberatingwatermelon  Size: 36x48</a:t>
            </a:r>
          </a:p>
        </p:txBody>
      </p:sp>
    </p:spTree>
    <p:extLst>
      <p:ext uri="{BB962C8B-B14F-4D97-AF65-F5344CB8AC3E}">
        <p14:creationId xmlns:p14="http://schemas.microsoft.com/office/powerpoint/2010/main" val="152161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defPPr>
        <a:defRPr kern="1200"/>
      </a:defPPr>
      <a:lvl1pPr algn="ctr" defTabSz="2743033" rtl="0" eaLnBrk="1" latinLnBrk="0" hangingPunct="1">
        <a:spcBef>
          <a:spcPct val="0"/>
        </a:spcBef>
        <a:buNone/>
        <a:defRPr sz="131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>
        <a:defRPr kern="1200"/>
      </a:defPPr>
      <a:lvl1pPr marL="1028638" indent="-1028638" algn="l" defTabSz="2743033" rtl="0" eaLnBrk="1" latinLnBrk="0" hangingPunct="1">
        <a:spcBef>
          <a:spcPct val="20000"/>
        </a:spcBef>
        <a:buFont typeface="Arial" pitchFamily="34" charset="0"/>
        <a:buChar char="•"/>
        <a:defRPr sz="9625" kern="1200">
          <a:solidFill>
            <a:schemeClr val="tx1"/>
          </a:solidFill>
          <a:latin typeface="+mn-lt"/>
          <a:ea typeface="+mn-ea"/>
          <a:cs typeface="+mn-cs"/>
        </a:defRPr>
      </a:lvl1pPr>
      <a:lvl2pPr marL="2228715" indent="-857198" algn="l" defTabSz="2743033" rtl="0" eaLnBrk="1" latinLnBrk="0" hangingPunct="1">
        <a:spcBef>
          <a:spcPct val="20000"/>
        </a:spcBef>
        <a:buFont typeface="Arial" pitchFamily="34" charset="0"/>
        <a:buChar char="–"/>
        <a:defRPr sz="8375" kern="1200">
          <a:solidFill>
            <a:schemeClr val="tx1"/>
          </a:solidFill>
          <a:latin typeface="+mn-lt"/>
          <a:ea typeface="+mn-ea"/>
          <a:cs typeface="+mn-cs"/>
        </a:defRPr>
      </a:lvl2pPr>
      <a:lvl3pPr marL="3428792" indent="-685758" algn="l" defTabSz="2743033" rtl="0" eaLnBrk="1" latinLnBrk="0" hangingPunct="1">
        <a:spcBef>
          <a:spcPct val="20000"/>
        </a:spcBef>
        <a:buFont typeface="Arial" pitchFamily="34" charset="0"/>
        <a:buChar char="•"/>
        <a:defRPr sz="7187" kern="1200">
          <a:solidFill>
            <a:schemeClr val="tx1"/>
          </a:solidFill>
          <a:latin typeface="+mn-lt"/>
          <a:ea typeface="+mn-ea"/>
          <a:cs typeface="+mn-cs"/>
        </a:defRPr>
      </a:lvl3pPr>
      <a:lvl4pPr marL="4800308" indent="-685758" algn="l" defTabSz="2743033" rtl="0" eaLnBrk="1" latinLnBrk="0" hangingPunct="1">
        <a:spcBef>
          <a:spcPct val="20000"/>
        </a:spcBef>
        <a:buFont typeface="Arial" pitchFamily="34" charset="0"/>
        <a:buChar char="–"/>
        <a:defRPr sz="6062" kern="1200">
          <a:solidFill>
            <a:schemeClr val="tx1"/>
          </a:solidFill>
          <a:latin typeface="+mn-lt"/>
          <a:ea typeface="+mn-ea"/>
          <a:cs typeface="+mn-cs"/>
        </a:defRPr>
      </a:lvl4pPr>
      <a:lvl5pPr marL="6171825" indent="-685758" algn="l" defTabSz="2743033" rtl="0" eaLnBrk="1" latinLnBrk="0" hangingPunct="1">
        <a:spcBef>
          <a:spcPct val="20000"/>
        </a:spcBef>
        <a:buFont typeface="Arial" pitchFamily="34" charset="0"/>
        <a:buChar char="»"/>
        <a:defRPr sz="6062" kern="1200">
          <a:solidFill>
            <a:schemeClr val="tx1"/>
          </a:solidFill>
          <a:latin typeface="+mn-lt"/>
          <a:ea typeface="+mn-ea"/>
          <a:cs typeface="+mn-cs"/>
        </a:defRPr>
      </a:lvl5pPr>
      <a:lvl6pPr marL="7543341" indent="-685758" algn="l" defTabSz="2743033" rtl="0" eaLnBrk="1" latinLnBrk="0" hangingPunct="1">
        <a:spcBef>
          <a:spcPct val="20000"/>
        </a:spcBef>
        <a:buFont typeface="Arial" pitchFamily="34" charset="0"/>
        <a:buChar char="•"/>
        <a:defRPr sz="6062" kern="1200">
          <a:solidFill>
            <a:schemeClr val="tx1"/>
          </a:solidFill>
          <a:latin typeface="+mn-lt"/>
          <a:ea typeface="+mn-ea"/>
          <a:cs typeface="+mn-cs"/>
        </a:defRPr>
      </a:lvl6pPr>
      <a:lvl7pPr marL="8914858" indent="-685758" algn="l" defTabSz="2743033" rtl="0" eaLnBrk="1" latinLnBrk="0" hangingPunct="1">
        <a:spcBef>
          <a:spcPct val="20000"/>
        </a:spcBef>
        <a:buFont typeface="Arial" pitchFamily="34" charset="0"/>
        <a:buChar char="•"/>
        <a:defRPr sz="6062" kern="1200">
          <a:solidFill>
            <a:schemeClr val="tx1"/>
          </a:solidFill>
          <a:latin typeface="+mn-lt"/>
          <a:ea typeface="+mn-ea"/>
          <a:cs typeface="+mn-cs"/>
        </a:defRPr>
      </a:lvl7pPr>
      <a:lvl8pPr marL="10286374" indent="-685758" algn="l" defTabSz="2743033" rtl="0" eaLnBrk="1" latinLnBrk="0" hangingPunct="1">
        <a:spcBef>
          <a:spcPct val="20000"/>
        </a:spcBef>
        <a:buFont typeface="Arial" pitchFamily="34" charset="0"/>
        <a:buChar char="•"/>
        <a:defRPr sz="6062" kern="1200">
          <a:solidFill>
            <a:schemeClr val="tx1"/>
          </a:solidFill>
          <a:latin typeface="+mn-lt"/>
          <a:ea typeface="+mn-ea"/>
          <a:cs typeface="+mn-cs"/>
        </a:defRPr>
      </a:lvl8pPr>
      <a:lvl9pPr marL="11657890" indent="-685758" algn="l" defTabSz="2743033" rtl="0" eaLnBrk="1" latinLnBrk="0" hangingPunct="1">
        <a:spcBef>
          <a:spcPct val="20000"/>
        </a:spcBef>
        <a:buFont typeface="Arial" pitchFamily="34" charset="0"/>
        <a:buChar char="•"/>
        <a:defRPr sz="60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033" rtl="0" eaLnBrk="1" latinLnBrk="0" hangingPunct="1">
        <a:defRPr sz="5437" kern="1200">
          <a:solidFill>
            <a:schemeClr val="tx1"/>
          </a:solidFill>
          <a:latin typeface="+mn-lt"/>
          <a:ea typeface="+mn-ea"/>
          <a:cs typeface="+mn-cs"/>
        </a:defRPr>
      </a:lvl1pPr>
      <a:lvl2pPr marL="1371517" algn="l" defTabSz="2743033" rtl="0" eaLnBrk="1" latinLnBrk="0" hangingPunct="1">
        <a:defRPr sz="5437" kern="1200">
          <a:solidFill>
            <a:schemeClr val="tx1"/>
          </a:solidFill>
          <a:latin typeface="+mn-lt"/>
          <a:ea typeface="+mn-ea"/>
          <a:cs typeface="+mn-cs"/>
        </a:defRPr>
      </a:lvl2pPr>
      <a:lvl3pPr marL="2743033" algn="l" defTabSz="2743033" rtl="0" eaLnBrk="1" latinLnBrk="0" hangingPunct="1">
        <a:defRPr sz="5437" kern="1200">
          <a:solidFill>
            <a:schemeClr val="tx1"/>
          </a:solidFill>
          <a:latin typeface="+mn-lt"/>
          <a:ea typeface="+mn-ea"/>
          <a:cs typeface="+mn-cs"/>
        </a:defRPr>
      </a:lvl3pPr>
      <a:lvl4pPr marL="4114550" algn="l" defTabSz="2743033" rtl="0" eaLnBrk="1" latinLnBrk="0" hangingPunct="1">
        <a:defRPr sz="5437" kern="1200">
          <a:solidFill>
            <a:schemeClr val="tx1"/>
          </a:solidFill>
          <a:latin typeface="+mn-lt"/>
          <a:ea typeface="+mn-ea"/>
          <a:cs typeface="+mn-cs"/>
        </a:defRPr>
      </a:lvl4pPr>
      <a:lvl5pPr marL="5486066" algn="l" defTabSz="2743033" rtl="0" eaLnBrk="1" latinLnBrk="0" hangingPunct="1">
        <a:defRPr sz="5437" kern="1200">
          <a:solidFill>
            <a:schemeClr val="tx1"/>
          </a:solidFill>
          <a:latin typeface="+mn-lt"/>
          <a:ea typeface="+mn-ea"/>
          <a:cs typeface="+mn-cs"/>
        </a:defRPr>
      </a:lvl5pPr>
      <a:lvl6pPr marL="6857582" algn="l" defTabSz="2743033" rtl="0" eaLnBrk="1" latinLnBrk="0" hangingPunct="1">
        <a:defRPr sz="5437" kern="1200">
          <a:solidFill>
            <a:schemeClr val="tx1"/>
          </a:solidFill>
          <a:latin typeface="+mn-lt"/>
          <a:ea typeface="+mn-ea"/>
          <a:cs typeface="+mn-cs"/>
        </a:defRPr>
      </a:lvl6pPr>
      <a:lvl7pPr marL="8229099" algn="l" defTabSz="2743033" rtl="0" eaLnBrk="1" latinLnBrk="0" hangingPunct="1">
        <a:defRPr sz="5437" kern="1200">
          <a:solidFill>
            <a:schemeClr val="tx1"/>
          </a:solidFill>
          <a:latin typeface="+mn-lt"/>
          <a:ea typeface="+mn-ea"/>
          <a:cs typeface="+mn-cs"/>
        </a:defRPr>
      </a:lvl7pPr>
      <a:lvl8pPr marL="9600615" algn="l" defTabSz="2743033" rtl="0" eaLnBrk="1" latinLnBrk="0" hangingPunct="1">
        <a:defRPr sz="5437" kern="1200">
          <a:solidFill>
            <a:schemeClr val="tx1"/>
          </a:solidFill>
          <a:latin typeface="+mn-lt"/>
          <a:ea typeface="+mn-ea"/>
          <a:cs typeface="+mn-cs"/>
        </a:defRPr>
      </a:lvl8pPr>
      <a:lvl9pPr marL="10972133" algn="l" defTabSz="2743033" rtl="0" eaLnBrk="1" latinLnBrk="0" hangingPunct="1">
        <a:defRPr sz="54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ounded Rectangle 74"/>
          <p:cNvSpPr/>
          <p:nvPr/>
        </p:nvSpPr>
        <p:spPr>
          <a:xfrm>
            <a:off x="498244" y="508000"/>
            <a:ext cx="26435516" cy="3978602"/>
          </a:xfrm>
          <a:prstGeom prst="roundRect">
            <a:avLst>
              <a:gd name="adj" fmla="val 5711"/>
            </a:avLst>
          </a:prstGeom>
          <a:solidFill>
            <a:srgbClr val="66A27A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187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9AFA996E-AD6B-4DC6-BC85-A182D141A5B5}"/>
              </a:ext>
            </a:extLst>
          </p:cNvPr>
          <p:cNvSpPr txBox="1"/>
          <p:nvPr/>
        </p:nvSpPr>
        <p:spPr>
          <a:xfrm>
            <a:off x="2286000" y="975340"/>
            <a:ext cx="22860000" cy="18359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350585">
              <a:spcBef>
                <a:spcPct val="20000"/>
              </a:spcBef>
              <a:defRPr/>
            </a:pPr>
            <a:r>
              <a:rPr lang="en-US" sz="5333" b="1" dirty="0">
                <a:solidFill>
                  <a:schemeClr val="bg1"/>
                </a:solidFill>
                <a:latin typeface="Nunito" panose="00000500000000000000" pitchFamily="2" charset="0"/>
              </a:rPr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2CF2C83C-08B8-46D1-AEAA-7C0550B92975}"/>
              </a:ext>
            </a:extLst>
          </p:cNvPr>
          <p:cNvSpPr txBox="1"/>
          <p:nvPr/>
        </p:nvSpPr>
        <p:spPr>
          <a:xfrm>
            <a:off x="2286000" y="2976297"/>
            <a:ext cx="22860000" cy="1184940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3500" dirty="0">
                <a:solidFill>
                  <a:schemeClr val="bg1"/>
                </a:solidFill>
                <a:latin typeface="+mj-lt"/>
                <a:cs typeface="Arial" pitchFamily="34" charset="0"/>
              </a:rPr>
              <a:t>Authors</a:t>
            </a:r>
          </a:p>
          <a:p>
            <a:pPr algn="ctr">
              <a:defRPr/>
            </a:pPr>
            <a:r>
              <a:rPr lang="en-US" sz="3500" dirty="0">
                <a:solidFill>
                  <a:schemeClr val="bg1"/>
                </a:solidFill>
                <a:latin typeface="+mj-lt"/>
                <a:cs typeface="Arial" pitchFamily="34" charset="0"/>
              </a:rPr>
              <a:t>Affiliation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481001" y="4953942"/>
            <a:ext cx="12955676" cy="14901392"/>
          </a:xfrm>
          <a:prstGeom prst="roundRect">
            <a:avLst>
              <a:gd name="adj" fmla="val 1834"/>
            </a:avLst>
          </a:prstGeom>
          <a:solidFill>
            <a:srgbClr val="AA6C7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187"/>
          </a:p>
        </p:txBody>
      </p:sp>
      <p:sp>
        <p:nvSpPr>
          <p:cNvPr id="77" name="Rounded Rectangle 76"/>
          <p:cNvSpPr/>
          <p:nvPr/>
        </p:nvSpPr>
        <p:spPr>
          <a:xfrm>
            <a:off x="479415" y="20322674"/>
            <a:ext cx="12955676" cy="15745326"/>
          </a:xfrm>
          <a:prstGeom prst="roundRect">
            <a:avLst>
              <a:gd name="adj" fmla="val 2291"/>
            </a:avLst>
          </a:prstGeom>
          <a:solidFill>
            <a:srgbClr val="749094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187"/>
          </a:p>
        </p:txBody>
      </p:sp>
      <p:sp>
        <p:nvSpPr>
          <p:cNvPr id="78" name="Rounded Rectangle 77"/>
          <p:cNvSpPr/>
          <p:nvPr/>
        </p:nvSpPr>
        <p:spPr>
          <a:xfrm>
            <a:off x="13959255" y="4953942"/>
            <a:ext cx="12955676" cy="14901392"/>
          </a:xfrm>
          <a:prstGeom prst="roundRect">
            <a:avLst>
              <a:gd name="adj" fmla="val 1931"/>
            </a:avLst>
          </a:prstGeom>
          <a:solidFill>
            <a:srgbClr val="50798E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187"/>
          </a:p>
        </p:txBody>
      </p:sp>
      <p:sp>
        <p:nvSpPr>
          <p:cNvPr id="79" name="Rounded Rectangle 78"/>
          <p:cNvSpPr/>
          <p:nvPr/>
        </p:nvSpPr>
        <p:spPr>
          <a:xfrm>
            <a:off x="13956379" y="29125634"/>
            <a:ext cx="12955676" cy="6942366"/>
          </a:xfrm>
          <a:prstGeom prst="roundRect">
            <a:avLst>
              <a:gd name="adj" fmla="val 3341"/>
            </a:avLst>
          </a:prstGeom>
          <a:solidFill>
            <a:srgbClr val="C78059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187"/>
          </a:p>
        </p:txBody>
      </p:sp>
      <p:sp>
        <p:nvSpPr>
          <p:cNvPr id="80" name="Rounded Rectangle 79"/>
          <p:cNvSpPr/>
          <p:nvPr/>
        </p:nvSpPr>
        <p:spPr>
          <a:xfrm>
            <a:off x="13956379" y="20288207"/>
            <a:ext cx="12955676" cy="8404552"/>
          </a:xfrm>
          <a:prstGeom prst="roundRect">
            <a:avLst>
              <a:gd name="adj" fmla="val 3044"/>
            </a:avLst>
          </a:prstGeom>
          <a:solidFill>
            <a:srgbClr val="50798E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187"/>
          </a:p>
        </p:txBody>
      </p:sp>
      <p:sp>
        <p:nvSpPr>
          <p:cNvPr id="84" name="TextBox 83"/>
          <p:cNvSpPr txBox="1"/>
          <p:nvPr/>
        </p:nvSpPr>
        <p:spPr>
          <a:xfrm>
            <a:off x="837884" y="5280661"/>
            <a:ext cx="122419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000" b="1" dirty="0">
                <a:solidFill>
                  <a:schemeClr val="bg1"/>
                </a:solidFill>
                <a:latin typeface="Nunito" panose="00000500000000000000" pitchFamily="2" charset="0"/>
                <a:cs typeface="Arial" pitchFamily="34" charset="0"/>
              </a:rPr>
              <a:t>Background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ED2966-A38B-4B49-A6B6-D914E4D6F4BE}"/>
              </a:ext>
            </a:extLst>
          </p:cNvPr>
          <p:cNvSpPr/>
          <p:nvPr/>
        </p:nvSpPr>
        <p:spPr>
          <a:xfrm>
            <a:off x="952500" y="5829553"/>
            <a:ext cx="1440224" cy="5874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37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1A5C452-2DAF-423A-BC0E-FB2D0D0E019D}"/>
              </a:ext>
            </a:extLst>
          </p:cNvPr>
          <p:cNvSpPr txBox="1"/>
          <p:nvPr/>
        </p:nvSpPr>
        <p:spPr>
          <a:xfrm>
            <a:off x="837884" y="20664585"/>
            <a:ext cx="122419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000" b="1" dirty="0">
                <a:solidFill>
                  <a:schemeClr val="bg1"/>
                </a:solidFill>
                <a:latin typeface="Nunito" panose="00000500000000000000" pitchFamily="2" charset="0"/>
                <a:cs typeface="Arial" pitchFamily="34" charset="0"/>
              </a:rPr>
              <a:t>Methods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9793BC31-3E9A-4E00-A76F-069126324922}"/>
              </a:ext>
            </a:extLst>
          </p:cNvPr>
          <p:cNvSpPr/>
          <p:nvPr/>
        </p:nvSpPr>
        <p:spPr>
          <a:xfrm>
            <a:off x="952500" y="21274720"/>
            <a:ext cx="1440224" cy="5874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37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4C26EDB-7235-4F91-A0E2-B62F3F0FCF6C}"/>
              </a:ext>
            </a:extLst>
          </p:cNvPr>
          <p:cNvSpPr txBox="1"/>
          <p:nvPr/>
        </p:nvSpPr>
        <p:spPr>
          <a:xfrm>
            <a:off x="14316138" y="5280661"/>
            <a:ext cx="122419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000" b="1">
                <a:solidFill>
                  <a:schemeClr val="bg1"/>
                </a:solidFill>
                <a:latin typeface="Nunito" panose="00000500000000000000" pitchFamily="2" charset="0"/>
                <a:cs typeface="Arial" pitchFamily="34" charset="0"/>
              </a:rPr>
              <a:t>Results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2B650100-83FA-4A86-9D02-FDB1046A1C5A}"/>
              </a:ext>
            </a:extLst>
          </p:cNvPr>
          <p:cNvSpPr/>
          <p:nvPr/>
        </p:nvSpPr>
        <p:spPr>
          <a:xfrm>
            <a:off x="14414501" y="5846751"/>
            <a:ext cx="1440224" cy="5874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37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5E7CCBE-8901-4B3D-AE78-2BE3AAB26519}"/>
              </a:ext>
            </a:extLst>
          </p:cNvPr>
          <p:cNvSpPr txBox="1"/>
          <p:nvPr/>
        </p:nvSpPr>
        <p:spPr>
          <a:xfrm>
            <a:off x="14352209" y="20664583"/>
            <a:ext cx="122419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000" b="1">
                <a:solidFill>
                  <a:schemeClr val="bg1"/>
                </a:solidFill>
                <a:latin typeface="Nunito" panose="00000500000000000000" pitchFamily="2" charset="0"/>
                <a:cs typeface="Arial" pitchFamily="34" charset="0"/>
              </a:rPr>
              <a:t>Conclusion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002942FC-744D-4F59-A0B9-6D4CBD4EA1A9}"/>
              </a:ext>
            </a:extLst>
          </p:cNvPr>
          <p:cNvSpPr/>
          <p:nvPr/>
        </p:nvSpPr>
        <p:spPr>
          <a:xfrm>
            <a:off x="14427200" y="21281934"/>
            <a:ext cx="1440224" cy="5874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37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CBD65E6-B838-4D00-BF0C-3070FF4F3D21}"/>
              </a:ext>
            </a:extLst>
          </p:cNvPr>
          <p:cNvSpPr txBox="1"/>
          <p:nvPr/>
        </p:nvSpPr>
        <p:spPr>
          <a:xfrm>
            <a:off x="14313261" y="29483319"/>
            <a:ext cx="122419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3000" b="1">
                <a:solidFill>
                  <a:schemeClr val="bg1"/>
                </a:solidFill>
                <a:latin typeface="Nunito" panose="00000500000000000000" pitchFamily="2" charset="0"/>
                <a:cs typeface="Arial" pitchFamily="34" charset="0"/>
              </a:rPr>
              <a:t>Acknowledgements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56C266B8-8AB7-40F0-B164-823BEF121F94}"/>
              </a:ext>
            </a:extLst>
          </p:cNvPr>
          <p:cNvSpPr/>
          <p:nvPr/>
        </p:nvSpPr>
        <p:spPr>
          <a:xfrm>
            <a:off x="14414501" y="30074796"/>
            <a:ext cx="1440224" cy="58749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37"/>
          </a:p>
        </p:txBody>
      </p:sp>
    </p:spTree>
    <p:extLst>
      <p:ext uri="{BB962C8B-B14F-4D97-AF65-F5344CB8AC3E}">
        <p14:creationId xmlns:p14="http://schemas.microsoft.com/office/powerpoint/2010/main" val="127040473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deliberatingwatermelon|08-202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8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Nunito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to create a scientific poster</dc:title>
  <dc:subject>Free Research Poster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Danielle Christifano</cp:lastModifiedBy>
  <cp:revision>19</cp:revision>
  <cp:lastPrinted>2012-07-31T19:59:21Z</cp:lastPrinted>
  <dcterms:modified xsi:type="dcterms:W3CDTF">2024-08-30T23:27:39Z</dcterms:modified>
  <cp:category>research posters template</cp:category>
</cp:coreProperties>
</file>